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323" r:id="rId2"/>
    <p:sldId id="334" r:id="rId3"/>
    <p:sldId id="338" r:id="rId4"/>
    <p:sldId id="327" r:id="rId5"/>
    <p:sldId id="317" r:id="rId6"/>
    <p:sldId id="336" r:id="rId7"/>
    <p:sldId id="311" r:id="rId8"/>
    <p:sldId id="341" r:id="rId9"/>
    <p:sldId id="266" r:id="rId10"/>
    <p:sldId id="328" r:id="rId11"/>
    <p:sldId id="322" r:id="rId12"/>
    <p:sldId id="300" r:id="rId13"/>
    <p:sldId id="329" r:id="rId14"/>
    <p:sldId id="296" r:id="rId15"/>
    <p:sldId id="330" r:id="rId16"/>
    <p:sldId id="267" r:id="rId17"/>
    <p:sldId id="342" r:id="rId18"/>
    <p:sldId id="321" r:id="rId19"/>
    <p:sldId id="335" r:id="rId20"/>
    <p:sldId id="269" r:id="rId21"/>
    <p:sldId id="324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012" autoAdjust="0"/>
    <p:restoredTop sz="87567" autoAdjust="0"/>
  </p:normalViewPr>
  <p:slideViewPr>
    <p:cSldViewPr>
      <p:cViewPr varScale="1">
        <p:scale>
          <a:sx n="66" d="100"/>
          <a:sy n="66" d="100"/>
        </p:scale>
        <p:origin x="-1098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01CCD-AC14-4C39-BEB2-0480FB40575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7295-77FC-4F80-82CA-6BC0FBCB4A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708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সংশ্লিষ্ট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82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কোথায়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বোতাম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চেপে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নির্</a:t>
            </a:r>
            <a:r>
              <a:rPr lang="en-US" dirty="0" err="1" smtClean="0"/>
              <a:t>দেশ</a:t>
            </a:r>
            <a:r>
              <a:rPr lang="en-US" dirty="0" smtClean="0"/>
              <a:t> </a:t>
            </a:r>
            <a:r>
              <a:rPr lang="en-US" dirty="0" err="1" smtClean="0"/>
              <a:t>দিতে</a:t>
            </a:r>
            <a:r>
              <a:rPr lang="en-US" dirty="0" smtClean="0"/>
              <a:t> </a:t>
            </a:r>
            <a:r>
              <a:rPr lang="en-US" dirty="0" err="1" smtClean="0"/>
              <a:t>হয়</a:t>
            </a:r>
            <a:r>
              <a:rPr lang="en-US" dirty="0" smtClean="0"/>
              <a:t>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42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dirty="0" err="1" smtClean="0"/>
              <a:t>কী-বোর্ড</a:t>
            </a:r>
            <a:r>
              <a:rPr lang="en-US" dirty="0" smtClean="0"/>
              <a:t> </a:t>
            </a:r>
            <a:r>
              <a:rPr lang="en-US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76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সাধারণত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মাউসের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কয়টি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বাটন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আছে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মাঝখানে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বাটনটির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76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ভিডিওটি</a:t>
            </a:r>
            <a:r>
              <a:rPr lang="en-US" dirty="0" smtClean="0"/>
              <a:t> </a:t>
            </a:r>
            <a:r>
              <a:rPr lang="en-US" dirty="0" err="1" smtClean="0"/>
              <a:t>দেখে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মাউস-এর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ছাত্রদের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917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যে</a:t>
            </a:r>
            <a:r>
              <a:rPr lang="en-US" dirty="0" smtClean="0"/>
              <a:t> </a:t>
            </a:r>
            <a:r>
              <a:rPr lang="en-US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শব্দ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কম্পিউটার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প্রবেশ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8980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শব্দ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কম্পিউটারে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পাঠানো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ভয়েস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রিকগনিশনের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বিষয়টি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ব্যাখ্যা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910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মহোদয়ের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ইচ্ছামত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গঠন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9395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pc="50" dirty="0" err="1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আলটাসোনাগ্রাফি</a:t>
            </a:r>
            <a:r>
              <a:rPr lang="en-US" sz="1200" spc="50" dirty="0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spc="50" dirty="0" err="1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ক্যালকুলেটর</a:t>
            </a:r>
            <a:r>
              <a:rPr lang="en-US" sz="1200" spc="50" dirty="0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spc="50" dirty="0" err="1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স্মার্টফোন</a:t>
            </a:r>
            <a:r>
              <a:rPr lang="en-US" sz="1200" spc="50" dirty="0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spc="50" dirty="0" err="1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টাইপরাইটার</a:t>
            </a:r>
            <a:r>
              <a:rPr lang="en-US" sz="1200" spc="50" dirty="0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spc="50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ল্যাপটপ, </a:t>
            </a:r>
            <a:r>
              <a:rPr lang="en-US" sz="1200" spc="50" dirty="0" err="1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1200" spc="50" baseline="0" dirty="0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spc="50" baseline="0" dirty="0" err="1" smtClean="0">
                <a:ln w="11430"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ডিকশারী</a:t>
            </a:r>
            <a:r>
              <a:rPr lang="en-US" baseline="0" dirty="0" smtClean="0"/>
              <a:t>।  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প্রয়োজনবোধে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উপকরণ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ইনপুট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ডিভাইস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পারবেন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যেমন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নষ্ট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কী-বোর্ড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মাউস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মোবাইল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ফোন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995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6188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618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183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ছাত্র</a:t>
            </a:r>
            <a:r>
              <a:rPr lang="en-US" dirty="0" smtClean="0"/>
              <a:t>/</a:t>
            </a:r>
            <a:r>
              <a:rPr lang="en-US" dirty="0" err="1" smtClean="0"/>
              <a:t>ছাত্রীরা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বাড়ীর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পর্যবেক্ষণ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91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প্রশ্ন-উত্তরের</a:t>
            </a:r>
            <a:r>
              <a:rPr lang="bn-BD" baseline="0" dirty="0" smtClean="0"/>
              <a:t> মাধ্যমে </a:t>
            </a:r>
            <a:r>
              <a:rPr lang="bn-BD" dirty="0" smtClean="0"/>
              <a:t>পাঠ</a:t>
            </a:r>
            <a:r>
              <a:rPr lang="bn-BD" baseline="0" dirty="0" smtClean="0"/>
              <a:t> শিরোনাম শিক্ষার্থীদের দ্বারা </a:t>
            </a:r>
            <a:r>
              <a:rPr lang="en-US" baseline="0" dirty="0" err="1" smtClean="0"/>
              <a:t>ঘোষণা</a:t>
            </a:r>
            <a:r>
              <a:rPr lang="bn-BD" baseline="0" dirty="0" smtClean="0"/>
              <a:t> ক</a:t>
            </a:r>
            <a:r>
              <a:rPr lang="en-US" baseline="0" dirty="0" err="1" smtClean="0"/>
              <a:t>রা</a:t>
            </a:r>
            <a:r>
              <a:rPr lang="bn-BD" baseline="0" dirty="0" smtClean="0"/>
              <a:t> যেতে 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939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পাঠের</a:t>
            </a:r>
            <a:r>
              <a:rPr lang="en-US" dirty="0" smtClean="0"/>
              <a:t> </a:t>
            </a:r>
            <a:r>
              <a:rPr lang="en-US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লেখে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50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146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নতুন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পুরাতন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রেডিও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টেপরেকর্ডার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টিভির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মধ্যে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পরিবর্তন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এসেছে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748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1200" baseline="0" dirty="0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1200" baseline="0" dirty="0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1200" baseline="0" dirty="0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দেয়া</a:t>
            </a:r>
            <a:r>
              <a:rPr lang="en-US" sz="1200" baseline="0" dirty="0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baseline="0" dirty="0" smtClean="0"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? 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724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রিমোটে</a:t>
            </a:r>
            <a:r>
              <a:rPr lang="en-US" baseline="0" dirty="0" smtClean="0"/>
              <a:t> </a:t>
            </a:r>
            <a:r>
              <a:rPr lang="en-US" dirty="0" err="1" smtClean="0"/>
              <a:t>ট্রিগার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টিভি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চালূ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হলো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009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ব্যবহারকারীর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ডেটা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সরবরাহ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67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9728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8376" y="69756"/>
            <a:ext cx="10816046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54480" y="3200400"/>
            <a:ext cx="768096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518" y="1449304"/>
            <a:ext cx="10825844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75518" y="1396720"/>
            <a:ext cx="10825844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75518" y="2976649"/>
            <a:ext cx="10825844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8640" y="1505931"/>
            <a:ext cx="987552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2"/>
            <a:ext cx="2414016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274641"/>
            <a:ext cx="667512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97280" y="1447800"/>
            <a:ext cx="932688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9728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78376" y="69756"/>
            <a:ext cx="10816046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952501"/>
            <a:ext cx="932688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547938"/>
            <a:ext cx="932688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0120" y="6172200"/>
            <a:ext cx="4800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83295" y="2376830"/>
            <a:ext cx="10816218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82976" y="2341476"/>
            <a:ext cx="10816537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81968" y="2468880"/>
            <a:ext cx="1081754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565" y="6208776"/>
            <a:ext cx="548640" cy="457200"/>
          </a:xfrm>
        </p:spPr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97280" y="1447800"/>
            <a:ext cx="4498848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920740" y="1447800"/>
            <a:ext cx="4498848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73050"/>
            <a:ext cx="932688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47800"/>
            <a:ext cx="448056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943600" y="1447800"/>
            <a:ext cx="448056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97280" y="2247900"/>
            <a:ext cx="448056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943600" y="2247900"/>
            <a:ext cx="448056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A6ACC-FA6D-478C-A7AC-0E25A319031F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5869-B76E-429A-B33D-EC492FFA0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4244" y="46494"/>
            <a:ext cx="10847261" cy="6783090"/>
          </a:xfrm>
          <a:prstGeom prst="rect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99930" y="138192"/>
            <a:ext cx="10572941" cy="6582906"/>
          </a:xfrm>
          <a:prstGeom prst="rect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9728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76810" y="69755"/>
            <a:ext cx="10816046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73050"/>
            <a:ext cx="932688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97280" y="1600200"/>
            <a:ext cx="2286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566160" y="1600200"/>
            <a:ext cx="6858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900550"/>
            <a:ext cx="877824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445825"/>
            <a:ext cx="877824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5A32-EC76-4D46-8D83-F4AC450A16E8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80" y="6172200"/>
            <a:ext cx="46634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565" y="6208776"/>
            <a:ext cx="548640" cy="457200"/>
          </a:xfrm>
        </p:spPr>
        <p:txBody>
          <a:bodyPr/>
          <a:lstStyle/>
          <a:p>
            <a:fld id="{F8FC46EA-EE93-4466-BDFE-C09F051056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1968" y="4683555"/>
            <a:ext cx="10808208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82210" y="4650475"/>
            <a:ext cx="10807967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82213" y="4773225"/>
            <a:ext cx="10807964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1970" y="66676"/>
            <a:ext cx="10802248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09728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76810" y="69755"/>
            <a:ext cx="10816046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97280" y="274638"/>
            <a:ext cx="932688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97280" y="1447800"/>
            <a:ext cx="932688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06640" y="6191250"/>
            <a:ext cx="29718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6A6ACC-FA6D-478C-A7AC-0E25A319031F}" type="datetimeFigureOut">
              <a:rPr lang="en-US" smtClean="0"/>
              <a:pPr/>
              <a:t>23-Mar-18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97280" y="6172200"/>
            <a:ext cx="475488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5565" y="6210300"/>
            <a:ext cx="54864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F7E5869-B76E-429A-B33D-EC492FFA0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244" y="46494"/>
            <a:ext cx="10847261" cy="6783090"/>
          </a:xfrm>
          <a:prstGeom prst="rect">
            <a:avLst/>
          </a:prstGeom>
          <a:ln w="1270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81332" y="136902"/>
            <a:ext cx="10572941" cy="65829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ICT_LAB\Desktop\5th Content\Input Output\web cam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200" y="76202"/>
            <a:ext cx="10744200" cy="67817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1752600"/>
            <a:ext cx="9829800" cy="41242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spc="-300" dirty="0" err="1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9600" b="1" spc="-300" dirty="0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spc="-300" dirty="0" err="1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9600" b="1" spc="-300" dirty="0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spc="-300" dirty="0" err="1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9600" b="1" spc="-300" dirty="0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6600" b="1" spc="-300" dirty="0" err="1" smtClean="0">
                <a:ln>
                  <a:solidFill>
                    <a:schemeClr val="tx1"/>
                  </a:solidFill>
                </a:ln>
                <a:pattFill prst="dotDmnd">
                  <a:fgClr>
                    <a:schemeClr val="bg1"/>
                  </a:fgClr>
                  <a:bgClr>
                    <a:srgbClr val="7030A0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6600" b="1" spc="-300" dirty="0">
              <a:ln>
                <a:solidFill>
                  <a:schemeClr val="tx1"/>
                </a:solidFill>
              </a:ln>
              <a:pattFill prst="dotDmnd">
                <a:fgClr>
                  <a:schemeClr val="bg1"/>
                </a:fgClr>
                <a:bgClr>
                  <a:srgbClr val="7030A0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5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3" t="2716" r="3213" b="-1052"/>
          <a:stretch/>
        </p:blipFill>
        <p:spPr>
          <a:xfrm>
            <a:off x="1371600" y="980015"/>
            <a:ext cx="4043214" cy="3492261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430" y="1113294"/>
            <a:ext cx="3597554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4191000"/>
            <a:ext cx="3828589" cy="202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690608" y="1557954"/>
            <a:ext cx="3371389" cy="1732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02156" y="94237"/>
            <a:ext cx="3263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কী-বোর্ড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747486"/>
            <a:ext cx="10787742" cy="0"/>
          </a:xfrm>
          <a:prstGeom prst="line">
            <a:avLst/>
          </a:prstGeom>
          <a:ln w="12700" cmpd="tri">
            <a:solidFill>
              <a:schemeClr val="accent6">
                <a:lumMod val="75000"/>
              </a:schemeClr>
            </a:solidFill>
            <a:prstDash val="soli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49141" y="3024325"/>
            <a:ext cx="3657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দেওয়ার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বোর্ডের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বোতাম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যন্ত্রগুলোকে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8962" y="1676400"/>
            <a:ext cx="3372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Ami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banglay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বাংলায়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গাই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9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98167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কী-বোর্ড-এর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5400" b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11234973"/>
              </p:ext>
            </p:extLst>
          </p:nvPr>
        </p:nvGraphicFramePr>
        <p:xfrm>
          <a:off x="3886200" y="2362200"/>
          <a:ext cx="2286000" cy="1928813"/>
        </p:xfrm>
        <a:graphic>
          <a:graphicData uri="http://schemas.openxmlformats.org/presentationml/2006/ole">
            <p:oleObj spid="_x0000_s4294" name="Packager Shell Object" showAsIcon="1" r:id="rId4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267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7048" y="1222059"/>
            <a:ext cx="5067301" cy="4340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3995"/>
            <a:ext cx="4343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FFC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r>
              <a:rPr lang="en-US" sz="6000" b="1" dirty="0" smtClean="0">
                <a:ln>
                  <a:solidFill>
                    <a:srgbClr val="FFC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000" b="1" dirty="0">
              <a:ln>
                <a:solidFill>
                  <a:srgbClr val="FFC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5684" y="5638800"/>
            <a:ext cx="10301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মাউসের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সাধারণত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বাটন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স্ক্রলচক্র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।</a:t>
            </a:r>
          </a:p>
          <a:p>
            <a:pPr algn="ctr"/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মাউস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ইঁদুরের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মতো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4399" y="1828800"/>
            <a:ext cx="4264506" cy="33528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572001" y="4191000"/>
            <a:ext cx="127381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619502" y="4191000"/>
            <a:ext cx="923514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6000" y="4572001"/>
            <a:ext cx="3581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014537" y="3673642"/>
            <a:ext cx="3148262" cy="20640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245440" y="5593344"/>
            <a:ext cx="661239" cy="61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06176" y="5638800"/>
            <a:ext cx="1288568" cy="61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65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99747713"/>
              </p:ext>
            </p:extLst>
          </p:nvPr>
        </p:nvGraphicFramePr>
        <p:xfrm>
          <a:off x="4347030" y="2734475"/>
          <a:ext cx="1850573" cy="1652961"/>
        </p:xfrm>
        <a:graphic>
          <a:graphicData uri="http://schemas.openxmlformats.org/presentationml/2006/ole">
            <p:oleObj spid="_x0000_s6288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29444" y="914400"/>
            <a:ext cx="58811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54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92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6203" y="11430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01178" y="152400"/>
            <a:ext cx="434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মাইক্রোফোন</a:t>
            </a:r>
            <a:r>
              <a:rPr lang="en-US" sz="5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1676400"/>
            <a:ext cx="3339652" cy="314626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5305961"/>
            <a:ext cx="1021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মাইক্রোফোনের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করানো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0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8372" y="1654337"/>
            <a:ext cx="3352800" cy="31462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552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66087418"/>
              </p:ext>
            </p:extLst>
          </p:nvPr>
        </p:nvGraphicFramePr>
        <p:xfrm>
          <a:off x="4343400" y="2790096"/>
          <a:ext cx="2348415" cy="1981475"/>
        </p:xfrm>
        <a:graphic>
          <a:graphicData uri="http://schemas.openxmlformats.org/presentationml/2006/ole">
            <p:oleObj spid="_x0000_s7314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53245" y="1066800"/>
            <a:ext cx="588115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1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3581400" y="693088"/>
            <a:ext cx="3657600" cy="830915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pc="-15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6600" b="1" spc="-15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-15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spc="-15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2529" y="22860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150936" y="212271"/>
            <a:ext cx="669465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9601201" y="201387"/>
            <a:ext cx="669465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57843" y="201386"/>
            <a:ext cx="593272" cy="1998886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625927" y="201387"/>
            <a:ext cx="593272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4038600"/>
            <a:ext cx="10028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এখানে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হয়নি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এমন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কতকগুলো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যেগুলোর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কী-বোর্ড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সেগুলোর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1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spc="1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000" spc="150" dirty="0">
              <a:ln w="11430">
                <a:noFill/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58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" t="10559"/>
          <a:stretch/>
        </p:blipFill>
        <p:spPr>
          <a:xfrm>
            <a:off x="838200" y="1278684"/>
            <a:ext cx="2889903" cy="2581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647" y="1253284"/>
            <a:ext cx="3002489" cy="26072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" t="8550" b="8916"/>
          <a:stretch/>
        </p:blipFill>
        <p:spPr>
          <a:xfrm>
            <a:off x="3962400" y="1278684"/>
            <a:ext cx="3081383" cy="2581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4063418"/>
            <a:ext cx="2889904" cy="2565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4063418"/>
            <a:ext cx="3081383" cy="2565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060626" y="329625"/>
            <a:ext cx="455937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spc="50" dirty="0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000" b="1" spc="50" dirty="0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4000" b="1" spc="50" dirty="0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50" dirty="0" err="1" smtClean="0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000" b="1" spc="50" dirty="0" err="1">
                <a:ln w="11430">
                  <a:noFill/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-</a:t>
            </a:r>
            <a:endParaRPr lang="en-US" sz="4000" b="1" spc="50" dirty="0">
              <a:ln w="11430">
                <a:noFill/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647" y="4063418"/>
            <a:ext cx="3041936" cy="25659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062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4903" y="2081387"/>
            <a:ext cx="3162896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বাহির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799" y="1280160"/>
            <a:ext cx="68580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(Input)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7931" y="2082225"/>
            <a:ext cx="332294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প্রদর্শন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2209799" y="2935069"/>
            <a:ext cx="332089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করানো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4903" y="2935069"/>
            <a:ext cx="3162896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2697372" y="183348"/>
            <a:ext cx="2941426" cy="67659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150" dirty="0" err="1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29" y="956438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010399" y="152400"/>
            <a:ext cx="3203635" cy="755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2209799" y="4907952"/>
            <a:ext cx="332089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799" y="4114800"/>
            <a:ext cx="6857999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ইঁদুরের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তুলনা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ডিভাইসকে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36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799" y="5754469"/>
            <a:ext cx="332089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মাইক্রোফোন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4904" y="5754469"/>
            <a:ext cx="3162895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4904" y="4916269"/>
            <a:ext cx="3162896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কীবোর্ড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010400" y="228600"/>
            <a:ext cx="320363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56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  <p:bldP spid="25" grpId="0" animBg="1"/>
      <p:bldP spid="25" grpId="1" animBg="1"/>
      <p:bldP spid="25" grpId="2" animBg="1"/>
      <p:bldP spid="25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3334" y="1702980"/>
            <a:ext cx="342900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7869" y="1001682"/>
            <a:ext cx="8234465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পাঠানোর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7840" y="1703818"/>
            <a:ext cx="3602822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কীবোর্ড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1387869" y="2357784"/>
            <a:ext cx="3602593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মাইক্রোফোন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3334" y="2357784"/>
            <a:ext cx="342900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মনিটর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3665069" y="195585"/>
            <a:ext cx="2430931" cy="559168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pc="-150" dirty="0" err="1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29" y="852408"/>
            <a:ext cx="10820400" cy="0"/>
          </a:xfrm>
          <a:prstGeom prst="line">
            <a:avLst/>
          </a:prstGeom>
          <a:ln w="3175" cap="rnd" cmpd="dbl">
            <a:solidFill>
              <a:schemeClr val="accent6">
                <a:lumMod val="75000"/>
                <a:alpha val="85000"/>
              </a:schemeClr>
            </a:solidFill>
            <a:prstDash val="solid"/>
            <a:rou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313581" y="161047"/>
            <a:ext cx="3203634" cy="6435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1403169" y="5114727"/>
            <a:ext cx="3602591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i ও 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7840" y="3134183"/>
            <a:ext cx="8234494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4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সচরাচর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ডাটা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168" y="5827866"/>
            <a:ext cx="3589697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ii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9640" y="5781370"/>
            <a:ext cx="3407992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i, ii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8632" y="5114727"/>
            <a:ext cx="3428999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87870" y="3809242"/>
            <a:ext cx="2367064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কী-বোর্ড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36540" y="3800428"/>
            <a:ext cx="201666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12534" y="3793744"/>
            <a:ext cx="220980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স্কানার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7870" y="4435098"/>
            <a:ext cx="8234463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313581" y="152003"/>
            <a:ext cx="320363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11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  <p:bldP spid="21" grpId="0" animBg="1"/>
      <p:bldP spid="21" grpId="1" animBg="1"/>
      <p:bldP spid="21" grpId="2" animBg="1"/>
      <p:bldP spid="21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84" y="3124199"/>
            <a:ext cx="4361267" cy="332168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শংকর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মিত্র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আংগারিয়া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দুমকী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পটুয়াখালী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মোবাইল-০১৭৩৩২৫২১২৫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E-mail: sankarmitra85@gmail.com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9155" y="152400"/>
            <a:ext cx="2967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 smtClean="0">
              <a:ln w="11430">
                <a:solidFill>
                  <a:schemeClr val="tx2"/>
                </a:solidFill>
              </a:ln>
              <a:solidFill>
                <a:schemeClr val="accent2"/>
              </a:solid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136" y="3124200"/>
            <a:ext cx="5267253" cy="332168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: ৭ম</a:t>
            </a:r>
          </a:p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    :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: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: 08</a:t>
            </a:r>
          </a:p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: 50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:  22/03/2018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খ্রি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585" y="525488"/>
            <a:ext cx="4495800" cy="693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150" dirty="0" err="1" smtClean="0">
                <a:ln w="11430">
                  <a:solidFill>
                    <a:srgbClr val="002060"/>
                  </a:solidFill>
                </a:ln>
                <a:solidFill>
                  <a:schemeClr val="accent2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শিক্ষক</a:t>
            </a:r>
            <a:r>
              <a:rPr lang="en-US" sz="5400" b="1" spc="150" dirty="0" smtClean="0">
                <a:ln w="11430">
                  <a:solidFill>
                    <a:srgbClr val="002060"/>
                  </a:solidFill>
                </a:ln>
                <a:solidFill>
                  <a:schemeClr val="accent2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5400" b="1" spc="150" dirty="0" err="1" smtClean="0">
                <a:ln w="11430">
                  <a:solidFill>
                    <a:schemeClr val="tx2"/>
                  </a:solidFill>
                </a:ln>
                <a:solidFill>
                  <a:schemeClr val="accent2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5400" b="1" dirty="0" smtClean="0">
              <a:ln w="11430">
                <a:solidFill>
                  <a:srgbClr val="002060"/>
                </a:solidFill>
              </a:ln>
              <a:solidFill>
                <a:schemeClr val="accent2"/>
              </a:solid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4156" y="532317"/>
            <a:ext cx="3583874" cy="763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1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পাঠ</a:t>
            </a:r>
            <a:r>
              <a:rPr lang="en-US" sz="5400" b="1" spc="1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5400" b="1" spc="1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54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pic>
        <p:nvPicPr>
          <p:cNvPr id="9" name="Picture 8" descr="7.jpg"/>
          <p:cNvPicPr>
            <a:picLocks noChangeAspect="1"/>
          </p:cNvPicPr>
          <p:nvPr/>
        </p:nvPicPr>
        <p:blipFill rotWithShape="1">
          <a:blip r:embed="rId3"/>
          <a:srcRect t="-2" r="-180" b="1990"/>
          <a:stretch/>
        </p:blipFill>
        <p:spPr>
          <a:xfrm>
            <a:off x="7924800" y="1371600"/>
            <a:ext cx="1371600" cy="1665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" name="Straight Connector 2"/>
          <p:cNvCxnSpPr/>
          <p:nvPr/>
        </p:nvCxnSpPr>
        <p:spPr>
          <a:xfrm rot="5400000">
            <a:off x="2971800" y="4191000"/>
            <a:ext cx="4114800" cy="158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529" name="Picture 1" descr="C:\Users\ICT_LAB\Desktop\Sankor (69)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24000"/>
            <a:ext cx="1325563" cy="1692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5164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2590800" y="762000"/>
            <a:ext cx="5486399" cy="1027914"/>
          </a:xfrm>
          <a:prstGeom prst="can">
            <a:avLst>
              <a:gd name="adj" fmla="val 1647"/>
            </a:avLst>
          </a:prstGeom>
          <a:noFill/>
          <a:ln>
            <a:noFill/>
          </a:ln>
          <a:effectLst>
            <a:outerShdw blurRad="50800" dist="38100" dir="2700000" sx="1000" sy="1000" algn="tl" rotWithShape="0">
              <a:srgbClr val="00B0F0">
                <a:alpha val="99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8000" b="1" spc="-15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8000" b="1" spc="-150" dirty="0" err="1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ড়ি</a:t>
            </a:r>
            <a:r>
              <a:rPr lang="bn-BD" sz="8000" b="1" spc="-15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কাজ</a:t>
            </a:r>
            <a:endParaRPr lang="en-US" sz="8000" b="1" spc="-150" dirty="0">
              <a:ln>
                <a:solidFill>
                  <a:srgbClr val="00206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2529" y="22098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evron 6"/>
          <p:cNvSpPr/>
          <p:nvPr/>
        </p:nvSpPr>
        <p:spPr>
          <a:xfrm>
            <a:off x="9998536" y="163284"/>
            <a:ext cx="841439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448803" y="152400"/>
            <a:ext cx="841439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157844" y="152400"/>
            <a:ext cx="745672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625927" y="152400"/>
            <a:ext cx="745672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41"/>
          <a:stretch/>
        </p:blipFill>
        <p:spPr>
          <a:xfrm>
            <a:off x="1524000" y="304800"/>
            <a:ext cx="1973581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41"/>
          <a:stretch/>
        </p:blipFill>
        <p:spPr>
          <a:xfrm>
            <a:off x="7246619" y="304800"/>
            <a:ext cx="1973581" cy="175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3516" y="3810000"/>
            <a:ext cx="92310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n>
                <a:solidFill>
                  <a:srgbClr val="00206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72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92" y="228600"/>
            <a:ext cx="10058400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19467" r="6363" b="41690"/>
          <a:stretch/>
        </p:blipFill>
        <p:spPr>
          <a:xfrm>
            <a:off x="685800" y="1905000"/>
            <a:ext cx="9448800" cy="228600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  <a:scene3d>
            <a:camera prst="isometricOffAxis2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1555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0" y="5867400"/>
            <a:ext cx="4724400" cy="705234"/>
          </a:xfrm>
          <a:prstGeom prst="rect">
            <a:avLst/>
          </a:prstGeom>
          <a:noFill/>
        </p:spPr>
        <p:txBody>
          <a:bodyPr wrap="square" lIns="88814" tIns="44407" rIns="88814" bIns="44407" rtlCol="0">
            <a:spAutoFit/>
          </a:bodyPr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টিভি চালাতে রিমোট লাগে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5867400"/>
            <a:ext cx="3733800" cy="705234"/>
          </a:xfrm>
          <a:prstGeom prst="rect">
            <a:avLst/>
          </a:prstGeom>
          <a:noFill/>
        </p:spPr>
        <p:txBody>
          <a:bodyPr wrap="square" lIns="88814" tIns="44407" rIns="88814" bIns="44407" rtlCol="0">
            <a:spAutoFit/>
          </a:bodyPr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তালা খুলতে চাবি লাগে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0868" y="132966"/>
            <a:ext cx="6705599" cy="705234"/>
          </a:xfrm>
          <a:prstGeom prst="rect">
            <a:avLst/>
          </a:prstGeom>
          <a:noFill/>
        </p:spPr>
        <p:txBody>
          <a:bodyPr wrap="square" lIns="88814" tIns="44407" rIns="88814" bIns="44407" rtlCol="0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রিমোট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চাবি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09600"/>
            <a:ext cx="9817668" cy="705234"/>
          </a:xfrm>
          <a:prstGeom prst="rect">
            <a:avLst/>
          </a:prstGeom>
          <a:noFill/>
        </p:spPr>
        <p:txBody>
          <a:bodyPr wrap="square" lIns="88814" tIns="44407" rIns="88814" bIns="44407" rtlCol="0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রিমোট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চাবি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81" name="Picture 1" descr="C:\Users\ICT_LAB\Desktop\5th Content\Input Output\t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015" y="1371599"/>
            <a:ext cx="4333877" cy="2667001"/>
          </a:xfrm>
          <a:prstGeom prst="rect">
            <a:avLst/>
          </a:prstGeom>
          <a:noFill/>
        </p:spPr>
      </p:pic>
      <p:pic>
        <p:nvPicPr>
          <p:cNvPr id="20482" name="Picture 2" descr="C:\Users\ICT_LAB\Desktop\5th Content\Input Output\rimo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32812">
            <a:off x="2108901" y="3559192"/>
            <a:ext cx="1600200" cy="2847975"/>
          </a:xfrm>
          <a:prstGeom prst="rect">
            <a:avLst/>
          </a:prstGeom>
          <a:noFill/>
        </p:spPr>
      </p:pic>
      <p:pic>
        <p:nvPicPr>
          <p:cNvPr id="20483" name="Picture 3" descr="C:\Users\ICT_LAB\Desktop\5th Content\Input Output\tt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0276" y="1295400"/>
            <a:ext cx="3819524" cy="2324100"/>
          </a:xfrm>
          <a:prstGeom prst="rect">
            <a:avLst/>
          </a:prstGeom>
          <a:noFill/>
        </p:spPr>
      </p:pic>
      <p:pic>
        <p:nvPicPr>
          <p:cNvPr id="20484" name="Picture 4" descr="C:\Users\ICT_LAB\Desktop\5th Content\Input Output\ccc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2485" y="3886200"/>
            <a:ext cx="2361830" cy="1792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5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3357" y="1578114"/>
            <a:ext cx="364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spc="-150" dirty="0" err="1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600" b="1" u="sng" spc="-150" dirty="0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spc="-150" dirty="0" err="1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600" b="1" u="sng" spc="-150" dirty="0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spc="-150" dirty="0" err="1" smtClean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endParaRPr lang="en-US" sz="3600" b="1" u="sng" spc="-150" dirty="0">
              <a:ln>
                <a:solidFill>
                  <a:schemeClr val="tx1"/>
                </a:solidFill>
                <a:prstDash val="dashDot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2468940"/>
            <a:ext cx="7197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 smtClean="0">
                <a:ln w="0">
                  <a:solidFill>
                    <a:sysClr val="windowText" lastClr="000000"/>
                  </a:solidFill>
                  <a:prstDash val="dash"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9600" b="1" dirty="0" smtClean="0">
                <a:ln w="0">
                  <a:solidFill>
                    <a:sysClr val="windowText" lastClr="000000"/>
                  </a:solidFill>
                  <a:prstDash val="dash"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dirty="0" err="1" smtClean="0">
                <a:ln w="0">
                  <a:solidFill>
                    <a:sysClr val="windowText" lastClr="000000"/>
                  </a:solidFill>
                  <a:prstDash val="dash"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bn-BD" sz="9600" b="1" dirty="0" smtClean="0">
                <a:ln w="0">
                  <a:solidFill>
                    <a:sysClr val="windowText" lastClr="000000"/>
                  </a:solidFill>
                  <a:prstDash val="dash"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8000" b="1" dirty="0">
              <a:ln w="0">
                <a:solidFill>
                  <a:sysClr val="windowText" lastClr="000000"/>
                </a:solidFill>
                <a:prstDash val="dash"/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5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6203" y="1393371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7600" y="152400"/>
            <a:ext cx="3657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15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2278320"/>
            <a:ext cx="8839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pPr lvl="0"/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ডিভাইসের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96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 dir="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448" y="3048000"/>
            <a:ext cx="1674568" cy="4756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রেডিও</a:t>
            </a:r>
            <a:endParaRPr lang="en-US" sz="2800" b="1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85800"/>
            <a:ext cx="3048000" cy="2273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5449" y="3048000"/>
            <a:ext cx="167456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টেপরেকর্ডার</a:t>
            </a:r>
            <a:endParaRPr lang="en-US" sz="2800" b="1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2891" y="3048000"/>
            <a:ext cx="1674568" cy="4756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</a:t>
            </a:r>
            <a:endParaRPr lang="en-US" sz="2800" b="1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7970" y="61686"/>
            <a:ext cx="296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600" b="1" dirty="0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3600" b="1" dirty="0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600" b="1" dirty="0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  <a:prstDash val="sysDot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600" b="1" dirty="0">
              <a:ln>
                <a:solidFill>
                  <a:schemeClr val="tx1"/>
                </a:solidFill>
                <a:prstDash val="sysDot"/>
              </a:ln>
              <a:blipFill>
                <a:blip r:embed="rId4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" r="3197"/>
          <a:stretch/>
        </p:blipFill>
        <p:spPr>
          <a:xfrm>
            <a:off x="4038600" y="3777240"/>
            <a:ext cx="3048001" cy="22312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3000" y="6001345"/>
            <a:ext cx="167456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স্মার্ট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রেডিও</a:t>
            </a:r>
            <a:endParaRPr lang="en-US" sz="2800" b="1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1016" y="5989978"/>
            <a:ext cx="167456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স্মার্ট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রেকর্ডার</a:t>
            </a:r>
            <a:endParaRPr lang="en-US" sz="2800" b="1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8616" y="6029980"/>
            <a:ext cx="167456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এলইডি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  <a:prstDash val="sysDot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টিভি</a:t>
            </a:r>
            <a:endParaRPr lang="en-US" sz="2800" b="1" dirty="0">
              <a:ln>
                <a:solidFill>
                  <a:sysClr val="windowText" lastClr="000000"/>
                </a:solidFill>
                <a:prstDash val="sysDot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337" name="Picture 1" descr="C:\Users\ICT_LAB\Desktop\5th Content\Input Output\radi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838200"/>
            <a:ext cx="2381250" cy="1914525"/>
          </a:xfrm>
          <a:prstGeom prst="rect">
            <a:avLst/>
          </a:prstGeom>
          <a:noFill/>
        </p:spPr>
      </p:pic>
      <p:pic>
        <p:nvPicPr>
          <p:cNvPr id="14338" name="Picture 2" descr="C:\Users\ICT_LAB\Desktop\5th Content\Input Output\case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990600"/>
            <a:ext cx="2705100" cy="1685925"/>
          </a:xfrm>
          <a:prstGeom prst="rect">
            <a:avLst/>
          </a:prstGeom>
          <a:noFill/>
        </p:spPr>
      </p:pic>
      <p:pic>
        <p:nvPicPr>
          <p:cNvPr id="14339" name="Picture 3" descr="C:\Users\ICT_LAB\Desktop\5th Content\Input Output\Radio2-roberts-stream93i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114800"/>
            <a:ext cx="2796113" cy="1681163"/>
          </a:xfrm>
          <a:prstGeom prst="rect">
            <a:avLst/>
          </a:prstGeom>
          <a:noFill/>
        </p:spPr>
      </p:pic>
      <p:pic>
        <p:nvPicPr>
          <p:cNvPr id="14340" name="Picture 4" descr="C:\Users\ICT_LAB\Desktop\5th Content\Input Output\indexxxx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4114800"/>
            <a:ext cx="2762250" cy="165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00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5218" y="143935"/>
            <a:ext cx="3948545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11430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57" y="1693718"/>
            <a:ext cx="4767695" cy="2878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1693718"/>
            <a:ext cx="4114800" cy="30306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85056" y="5133207"/>
            <a:ext cx="9535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(Input)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করানো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(Device)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4117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86200" y="1066800"/>
            <a:ext cx="2977010" cy="200375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37032" y="5900277"/>
            <a:ext cx="7670485" cy="57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টেলিভিশনটি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চলছে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dirty="0">
              <a:ln>
                <a:solidFill>
                  <a:srgbClr val="00B05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8192" y="5976477"/>
            <a:ext cx="6477000" cy="576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রিমোটে</a:t>
            </a:r>
            <a:r>
              <a:rPr lang="en-US" sz="40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40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টেলিভিশনটি</a:t>
            </a:r>
            <a:r>
              <a:rPr lang="en-US" sz="40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চলছে</a:t>
            </a:r>
            <a:r>
              <a:rPr lang="en-US" sz="4000" b="1" dirty="0" smtClean="0">
                <a:ln>
                  <a:gradFill flip="none" rotWithShape="1">
                    <a:gsLst>
                      <a:gs pos="0">
                        <a:srgbClr val="A603AB">
                          <a:lumMod val="0"/>
                        </a:srgbClr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1"/>
                    <a:tileRect/>
                  </a:gra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ln>
                <a:gradFill flip="none" rotWithShape="1">
                  <a:gsLst>
                    <a:gs pos="0">
                      <a:srgbClr val="A603AB">
                        <a:lumMod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9427" y="5918805"/>
            <a:ext cx="6928331" cy="63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তাহলে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রিমোট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3744" y="201594"/>
            <a:ext cx="326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চিত্রটি</a:t>
            </a:r>
            <a:r>
              <a:rPr lang="en-US" sz="48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48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800" b="1" dirty="0">
              <a:ln>
                <a:solidFill>
                  <a:schemeClr val="tx1"/>
                </a:solidFill>
                <a:prstDash val="sysDot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41" name="Picture 1" descr="C:\Users\ICT_LAB\Desktop\5th Content\Input Output\rimo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038600"/>
            <a:ext cx="1600200" cy="1857375"/>
          </a:xfrm>
          <a:prstGeom prst="rect">
            <a:avLst/>
          </a:prstGeom>
          <a:noFill/>
        </p:spPr>
      </p:pic>
      <p:pic>
        <p:nvPicPr>
          <p:cNvPr id="10242" name="Picture 2" descr="C:\Users\ICT_LAB\Desktop\5th Content\Input Output\indexxx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066800"/>
            <a:ext cx="5105400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18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4038601" y="616888"/>
            <a:ext cx="2796489" cy="830915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8921" y="5631359"/>
            <a:ext cx="9059885" cy="7694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উপরের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ডিভাইসগুলোর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2529" y="1937658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150936" y="163284"/>
            <a:ext cx="669465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601201" y="152400"/>
            <a:ext cx="669465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57843" y="152400"/>
            <a:ext cx="593272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 flipH="1">
            <a:off x="625926" y="152400"/>
            <a:ext cx="593272" cy="17526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2209799"/>
            <a:ext cx="5289910" cy="34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7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5067</TotalTime>
  <Words>671</Words>
  <Application>Microsoft Office PowerPoint</Application>
  <PresentationFormat>Custom</PresentationFormat>
  <Paragraphs>126</Paragraphs>
  <Slides>21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Equity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julfiker</dc:creator>
  <cp:lastModifiedBy>ICT_LAB</cp:lastModifiedBy>
  <cp:revision>431</cp:revision>
  <dcterms:created xsi:type="dcterms:W3CDTF">2014-12-07T02:50:48Z</dcterms:created>
  <dcterms:modified xsi:type="dcterms:W3CDTF">2018-03-23T15:44:05Z</dcterms:modified>
</cp:coreProperties>
</file>